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3" r:id="rId41"/>
    <p:sldId id="304" r:id="rId42"/>
    <p:sldId id="305" r:id="rId43"/>
    <p:sldId id="306" r:id="rId44"/>
    <p:sldId id="302" r:id="rId45"/>
    <p:sldId id="299" r:id="rId46"/>
    <p:sldId id="300" r:id="rId47"/>
    <p:sldId id="30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59.sv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svg"/><Relationship Id="rId3" Type="http://schemas.openxmlformats.org/officeDocument/2006/relationships/image" Target="../media/image62.svg"/><Relationship Id="rId7" Type="http://schemas.openxmlformats.org/officeDocument/2006/relationships/image" Target="../media/image67.sv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4.svg"/><Relationship Id="rId10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Office PowerPoint</Application>
  <PresentationFormat>Widescreen</PresentationFormat>
  <Paragraphs>197</Paragraphs>
  <Slides>47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70</cp:revision>
  <dcterms:created xsi:type="dcterms:W3CDTF">2023-12-27T22:51:40Z</dcterms:created>
  <dcterms:modified xsi:type="dcterms:W3CDTF">2024-01-01T12:15:29Z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